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67" r:id="rId5"/>
    <p:sldId id="266" r:id="rId6"/>
    <p:sldId id="265" r:id="rId7"/>
    <p:sldId id="269" r:id="rId8"/>
    <p:sldId id="263" r:id="rId9"/>
    <p:sldId id="262" r:id="rId10"/>
    <p:sldId id="261" r:id="rId11"/>
    <p:sldId id="260" r:id="rId12"/>
    <p:sldId id="259" r:id="rId13"/>
    <p:sldId id="258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Screenshot 2025-10-07 1210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hasin</dc:creator>
  <cp:lastModifiedBy>Padakandla Hasini</cp:lastModifiedBy>
  <cp:revision>14</cp:revision>
  <dcterms:created xsi:type="dcterms:W3CDTF">2025-07-23T00:59:00Z</dcterms:created>
  <dcterms:modified xsi:type="dcterms:W3CDTF">2025-10-07T06:45:36Z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AD56367745EF4B2BBD9FB0DB6DEA7652_11</vt:lpwstr>
  </property>
  <property fmtid="{D5CDD505-2E9C-101B-9397-08002B2CF9AE}" pid="3" name="KSOProductBuildVer">
    <vt:lpwstr>1033-12.2.0.22549</vt:lpwstr>
  </property>
</Properties>
</file>